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9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956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4300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9080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95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9177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911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237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207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762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893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17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84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49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816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881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78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C3177-A5AC-47AF-8AE5-8DE5C967AA83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88FF013-BA1A-469F-8371-F13A1C5EE2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9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1DCD-7094-4D9D-B817-509F9C3066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Web Development Log</a:t>
            </a:r>
          </a:p>
        </p:txBody>
      </p:sp>
    </p:spTree>
    <p:extLst>
      <p:ext uri="{BB962C8B-B14F-4D97-AF65-F5344CB8AC3E}">
        <p14:creationId xmlns:p14="http://schemas.microsoft.com/office/powerpoint/2010/main" val="1364313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D8725-391B-415D-815A-9200735EA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GB" dirty="0"/>
              <a:t>01/02/2023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8CCA2-054B-491E-A7C7-6AC4A3C87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2188" y="723300"/>
            <a:ext cx="4259744" cy="3880773"/>
          </a:xfrm>
        </p:spPr>
        <p:txBody>
          <a:bodyPr/>
          <a:lstStyle/>
          <a:p>
            <a:r>
              <a:rPr lang="en-GB" dirty="0"/>
              <a:t>Today I expanded the navigation bar, added more pages and added the two secondary navigation boxes for the home page</a:t>
            </a:r>
          </a:p>
          <a:p>
            <a:r>
              <a:rPr lang="en-GB" dirty="0"/>
              <a:t>No issues were encountered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F0563-FD68-447B-8F80-8DF85E076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40" y="770964"/>
            <a:ext cx="7155036" cy="378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2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184AF-A43E-4E40-ADFF-2BCEDCEF9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GB" dirty="0"/>
              <a:t>08/02/2023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0601B-5E87-4847-AF5D-C96B22F79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0345" y="819320"/>
            <a:ext cx="6619937" cy="3880773"/>
          </a:xfrm>
        </p:spPr>
        <p:txBody>
          <a:bodyPr/>
          <a:lstStyle/>
          <a:p>
            <a:r>
              <a:rPr lang="en-GB" dirty="0"/>
              <a:t>Today I added some text boxes ready for information on all of the pages, I began drafting some of the text to go on my website. I have also decided to go with slideshows on all of the pages as opposed to 4 separate images and might only do 2 text boxes per page to make it seem less cramped</a:t>
            </a:r>
          </a:p>
          <a:p>
            <a:r>
              <a:rPr lang="en-GB" dirty="0"/>
              <a:t>I learnt today how to use html and </a:t>
            </a:r>
            <a:r>
              <a:rPr lang="en-GB" dirty="0" err="1"/>
              <a:t>css</a:t>
            </a:r>
            <a:r>
              <a:rPr lang="en-GB" dirty="0"/>
              <a:t> differently to be able toad images in different ways and organisation</a:t>
            </a:r>
          </a:p>
          <a:p>
            <a:r>
              <a:rPr lang="en-GB" dirty="0"/>
              <a:t>Next lesson, I will have to add the text onto the pages, add a footer for accessibility and alter the images </a:t>
            </a:r>
            <a:r>
              <a:rPr lang="en-GB"/>
              <a:t>some more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F35E24-DA4B-49AF-ADD0-4474C2FCF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8" y="819320"/>
            <a:ext cx="5342965" cy="281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07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65FB3-A222-421B-8031-8C0DB5241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GB" dirty="0"/>
              <a:t>03/03/2023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CB439-E591-41D7-A019-CC2BBA5C9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255" y="741082"/>
            <a:ext cx="4326710" cy="5904753"/>
          </a:xfrm>
        </p:spPr>
        <p:txBody>
          <a:bodyPr/>
          <a:lstStyle/>
          <a:p>
            <a:r>
              <a:rPr lang="en-GB" dirty="0"/>
              <a:t>Today I added a contact form as well as fully sized all the background images and began to insert information text onto the pages</a:t>
            </a:r>
          </a:p>
          <a:p>
            <a:r>
              <a:rPr lang="en-GB" dirty="0"/>
              <a:t>Next week I will finish the texts and finalise </a:t>
            </a:r>
            <a:r>
              <a:rPr lang="en-GB"/>
              <a:t>my website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569D83-9D2E-4851-93D9-5F6E11D69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82" y="741082"/>
            <a:ext cx="6804346" cy="360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002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</TotalTime>
  <Words>173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Web Development Log</vt:lpstr>
      <vt:lpstr>01/02/2023</vt:lpstr>
      <vt:lpstr>08/02/2023</vt:lpstr>
      <vt:lpstr>03/03/2023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Log</dc:title>
  <dc:creator>Tarkan Sen</dc:creator>
  <cp:lastModifiedBy>Tarkan Sen</cp:lastModifiedBy>
  <cp:revision>4</cp:revision>
  <dcterms:created xsi:type="dcterms:W3CDTF">2023-02-01T14:19:40Z</dcterms:created>
  <dcterms:modified xsi:type="dcterms:W3CDTF">2023-03-03T12:21:20Z</dcterms:modified>
</cp:coreProperties>
</file>

<file path=docProps/thumbnail.jpeg>
</file>